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61" r:id="rId4"/>
    <p:sldId id="268" r:id="rId5"/>
    <p:sldId id="269" r:id="rId6"/>
    <p:sldId id="258" r:id="rId7"/>
    <p:sldId id="259" r:id="rId8"/>
    <p:sldId id="267" r:id="rId9"/>
    <p:sldId id="262" r:id="rId10"/>
    <p:sldId id="264" r:id="rId11"/>
    <p:sldId id="260" r:id="rId12"/>
    <p:sldId id="263" r:id="rId13"/>
    <p:sldId id="27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轩墨 曲" userId="55c2ff7532036797" providerId="LiveId" clId="{DC4A852C-AC19-4D69-B613-CD1A3296BD9B}"/>
    <pc:docChg chg="undo custSel modSld">
      <pc:chgData name="轩墨 曲" userId="55c2ff7532036797" providerId="LiveId" clId="{DC4A852C-AC19-4D69-B613-CD1A3296BD9B}" dt="2024-05-15T06:54:16.289" v="47" actId="14100"/>
      <pc:docMkLst>
        <pc:docMk/>
      </pc:docMkLst>
      <pc:sldChg chg="modSp mod">
        <pc:chgData name="轩墨 曲" userId="55c2ff7532036797" providerId="LiveId" clId="{DC4A852C-AC19-4D69-B613-CD1A3296BD9B}" dt="2024-05-15T06:54:16.289" v="47" actId="14100"/>
        <pc:sldMkLst>
          <pc:docMk/>
          <pc:sldMk cId="3684416104" sldId="260"/>
        </pc:sldMkLst>
        <pc:grpChg chg="mod">
          <ac:chgData name="轩墨 曲" userId="55c2ff7532036797" providerId="LiveId" clId="{DC4A852C-AC19-4D69-B613-CD1A3296BD9B}" dt="2024-05-15T06:54:16.289" v="47" actId="14100"/>
          <ac:grpSpMkLst>
            <pc:docMk/>
            <pc:sldMk cId="3684416104" sldId="260"/>
            <ac:grpSpMk id="10" creationId="{830ADEFF-3551-4E08-8BB6-0BB7031DDC97}"/>
          </ac:grpSpMkLst>
        </pc:grpChg>
        <pc:grpChg chg="mod">
          <ac:chgData name="轩墨 曲" userId="55c2ff7532036797" providerId="LiveId" clId="{DC4A852C-AC19-4D69-B613-CD1A3296BD9B}" dt="2024-05-15T06:53:26.267" v="26" actId="1076"/>
          <ac:grpSpMkLst>
            <pc:docMk/>
            <pc:sldMk cId="3684416104" sldId="260"/>
            <ac:grpSpMk id="11" creationId="{4AA3061E-767B-4719-A00F-7FA1E525EADF}"/>
          </ac:grpSpMkLst>
        </pc:grpChg>
        <pc:picChg chg="mod">
          <ac:chgData name="轩墨 曲" userId="55c2ff7532036797" providerId="LiveId" clId="{DC4A852C-AC19-4D69-B613-CD1A3296BD9B}" dt="2024-05-15T06:54:03.369" v="43" actId="1076"/>
          <ac:picMkLst>
            <pc:docMk/>
            <pc:sldMk cId="3684416104" sldId="260"/>
            <ac:picMk id="5" creationId="{57F0C317-5364-4EF3-A16A-97B9A177E436}"/>
          </ac:picMkLst>
        </pc:picChg>
        <pc:picChg chg="mod">
          <ac:chgData name="轩墨 曲" userId="55c2ff7532036797" providerId="LiveId" clId="{DC4A852C-AC19-4D69-B613-CD1A3296BD9B}" dt="2024-05-15T06:53:13.961" v="18" actId="1076"/>
          <ac:picMkLst>
            <pc:docMk/>
            <pc:sldMk cId="3684416104" sldId="260"/>
            <ac:picMk id="7" creationId="{2D5819B5-9DC0-4F10-AFA1-CFF540E509B2}"/>
          </ac:picMkLst>
        </pc:picChg>
        <pc:picChg chg="mod">
          <ac:chgData name="轩墨 曲" userId="55c2ff7532036797" providerId="LiveId" clId="{DC4A852C-AC19-4D69-B613-CD1A3296BD9B}" dt="2024-05-15T06:54:12.217" v="46" actId="1076"/>
          <ac:picMkLst>
            <pc:docMk/>
            <pc:sldMk cId="3684416104" sldId="260"/>
            <ac:picMk id="9" creationId="{2C715327-79E1-404C-8898-793F5B76A9D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47CA97-B568-4991-B9FE-5F2CC113E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F87B41-C209-434C-90BC-D5A4ED6611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6249AB-9BF5-4EB6-99B1-AF1513EAF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9E266A-43B2-4EDE-98A3-2A3472DD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A5B5A1-E3CD-43B6-B670-859C03874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680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DC5C0-9B2C-4761-B3E7-74259B3A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00FD47-789B-4A16-B7B8-6985F3E09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333B9D-AECA-4F67-8CC1-21C0D624D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F51E74-DEC0-424B-A493-4F7CBD970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69E5D6-896A-4CE0-AA75-88281BEE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27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45BB8D-D61B-4121-896E-2FF015B44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33BB8A-119E-4950-9B6E-DD2008440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301419-AB3D-416F-86AA-2718C178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1970FE-26FD-4277-9DA8-8097D154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300A6D-39AC-474A-A57E-A7233A3DB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064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515EF-BE12-41CD-8F3E-38D9B14A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E6CEA9-690F-4537-8E84-D4AD92C52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4B1A8-1245-4D0B-BB72-6080EAEA6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9D9F7C-F01A-4263-99EE-91918A247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EACE9D-6929-489F-BCEC-DA7FD8092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5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8CB80-34C1-46A5-85C6-D289506D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270920-022B-4BA3-BF10-DC2C5A9A0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CDFDF2-8EB3-4556-BB7E-7F0C80392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094D94-0E5E-4915-A905-D3014FA2D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F93DD0-418F-44EF-BE37-1B3B5027F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26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2A0C5-322C-4293-AD5A-33A3481B1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AF17C7-1320-47B8-A32E-13CC2D311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3E8CD4-73B2-4C51-BE54-6D9C09E7F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37132A-B3E0-4425-8C07-C24F64057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1ADBDA-9093-4BA3-8BE0-AA2107C5F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EE2B09-A984-4EE7-B72C-2DD840D26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1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A0410-1A58-4210-A20B-D9DB0CE22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8A28CB-F7EE-4EA1-AEE1-9B0105DA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FA5619-4454-41B8-80EF-45235531C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CE4EAF-3A7F-4EA5-AED3-686668D54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4279062-39DC-4286-8536-B744CCBB0C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80BF4FC-3317-4606-864D-5AFD9F9CC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EDD0AB5-1323-456C-8092-493845ED6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3A55E1A-99CC-42C5-955D-1A00FC38C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3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2D887-50A4-49BF-846F-9C0F5158B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FD31F1-16E2-46C8-844F-CA5E607D2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1ABC01-2FD0-4FC2-A81D-081502943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B5706B-260D-437A-9216-70A7CDB98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400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C83B3C-2EA7-4AA4-86A6-FCEAE4CB3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D4C3EB-9BC1-47AE-900A-C969EAAC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2F26E2-DF41-4858-81AE-18FC57DE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04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CC9D0-E42C-446E-8807-C97BBFC08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3EA202-CAB4-484E-9709-6110BD351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1BD523-8022-4FF0-8491-BB898080F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1C123E-3362-469E-A626-02C0027D2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E89E4A-F794-4174-A2A7-0338C837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C3B072-E6D9-40ED-B937-C188D42C9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235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3E268-C658-43F0-AC06-E7B650068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835E958-CEC0-4E87-97FF-44B7B1D2E4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B8354F-11DB-49CE-A387-E9BDAE3525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11CD8F-087C-4D85-AE8A-988AA744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32508E-38CE-4124-A79F-A74E8A40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D94544-2AA9-4FA7-9F28-644884A94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38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AB07AC-C907-45E7-A1FE-0DE959747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BAF178-0CA6-4EDC-A1D4-57EA82C81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6F9EA4-7BD0-448A-907C-C0C51B81AB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E34693-C72D-4AD1-BD06-CBECF7A58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BC983A-EFFB-4C65-A84B-6DCE994A5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47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2.png"/><Relationship Id="rId7" Type="http://schemas.openxmlformats.org/officeDocument/2006/relationships/oleObject" Target="../embeddings/oleObject2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wmf"/><Relationship Id="rId4" Type="http://schemas.openxmlformats.org/officeDocument/2006/relationships/image" Target="../media/image3.png"/><Relationship Id="rId9" Type="http://schemas.openxmlformats.org/officeDocument/2006/relationships/oleObject" Target="../embeddings/oleObject3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2.png"/><Relationship Id="rId7" Type="http://schemas.openxmlformats.org/officeDocument/2006/relationships/oleObject" Target="../embeddings/oleObject5.bin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56.wmf"/><Relationship Id="rId4" Type="http://schemas.openxmlformats.org/officeDocument/2006/relationships/image" Target="../media/image53.png"/><Relationship Id="rId9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wmf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9A8FACAD-52C8-44E7-9DD2-6E7298BAA2D6}"/>
              </a:ext>
            </a:extLst>
          </p:cNvPr>
          <p:cNvGrpSpPr/>
          <p:nvPr/>
        </p:nvGrpSpPr>
        <p:grpSpPr>
          <a:xfrm>
            <a:off x="877587" y="106489"/>
            <a:ext cx="10216854" cy="2520000"/>
            <a:chOff x="498468" y="1617128"/>
            <a:chExt cx="10216854" cy="252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82FDE08-CC99-4891-AED7-0EFA3C18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68" y="1617128"/>
              <a:ext cx="3359526" cy="2520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89CA798-2ABD-4524-A26C-29AB6B637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7132" y="1617128"/>
              <a:ext cx="3359526" cy="252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2983914-6F03-494F-B755-A4E0AC738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796" y="1617128"/>
              <a:ext cx="3359526" cy="252000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F9BBE49-49FC-4589-8AE0-3E96E2DD0A66}"/>
              </a:ext>
            </a:extLst>
          </p:cNvPr>
          <p:cNvGrpSpPr/>
          <p:nvPr/>
        </p:nvGrpSpPr>
        <p:grpSpPr>
          <a:xfrm>
            <a:off x="871330" y="2819502"/>
            <a:ext cx="10218563" cy="2520000"/>
            <a:chOff x="871330" y="2819502"/>
            <a:chExt cx="10218563" cy="252000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A3B1DE1-8698-40CD-9682-4550500674C6}"/>
                </a:ext>
              </a:extLst>
            </p:cNvPr>
            <p:cNvGrpSpPr/>
            <p:nvPr/>
          </p:nvGrpSpPr>
          <p:grpSpPr>
            <a:xfrm>
              <a:off x="871330" y="2819502"/>
              <a:ext cx="6789899" cy="2520000"/>
              <a:chOff x="871330" y="3115066"/>
              <a:chExt cx="6789899" cy="2520000"/>
            </a:xfrm>
          </p:grpSpPr>
          <p:graphicFrame>
            <p:nvGraphicFramePr>
              <p:cNvPr id="3" name="对象 2">
                <a:extLst>
                  <a:ext uri="{FF2B5EF4-FFF2-40B4-BE49-F238E27FC236}">
                    <a16:creationId xmlns:a16="http://schemas.microsoft.com/office/drawing/2014/main" id="{45FB4FD1-198A-43FD-B2C6-9CF074CA8C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843122"/>
                  </p:ext>
                </p:extLst>
              </p:nvPr>
            </p:nvGraphicFramePr>
            <p:xfrm>
              <a:off x="871330" y="3115066"/>
              <a:ext cx="3361235" cy="2520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Graph" r:id="rId5" imgW="2879640" imgH="2159640" progId="Origin95.Graph">
                      <p:embed/>
                    </p:oleObj>
                  </mc:Choice>
                  <mc:Fallback>
                    <p:oleObj name="Graph" r:id="rId5" imgW="2879640" imgH="2159640" progId="Origin95.Graph">
                      <p:embed/>
                      <p:pic>
                        <p:nvPicPr>
                          <p:cNvPr id="3" name="对象 2">
                            <a:extLst>
                              <a:ext uri="{FF2B5EF4-FFF2-40B4-BE49-F238E27FC236}">
                                <a16:creationId xmlns:a16="http://schemas.microsoft.com/office/drawing/2014/main" id="{45FB4FD1-198A-43FD-B2C6-9CF074CA8CA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871330" y="3115066"/>
                            <a:ext cx="3361235" cy="2520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" name="对象 5">
                <a:extLst>
                  <a:ext uri="{FF2B5EF4-FFF2-40B4-BE49-F238E27FC236}">
                    <a16:creationId xmlns:a16="http://schemas.microsoft.com/office/drawing/2014/main" id="{23EDFB11-9FA0-4059-985B-4FE3EF2F3A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3393159"/>
                  </p:ext>
                </p:extLst>
              </p:nvPr>
            </p:nvGraphicFramePr>
            <p:xfrm>
              <a:off x="4299994" y="3115066"/>
              <a:ext cx="3361235" cy="2520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Graph" r:id="rId7" imgW="2879640" imgH="2159640" progId="Origin95.Graph">
                      <p:embed/>
                    </p:oleObj>
                  </mc:Choice>
                  <mc:Fallback>
                    <p:oleObj name="Graph" r:id="rId7" imgW="2879640" imgH="2159640" progId="Origin95.Graph">
                      <p:embed/>
                      <p:pic>
                        <p:nvPicPr>
                          <p:cNvPr id="6" name="对象 5">
                            <a:extLst>
                              <a:ext uri="{FF2B5EF4-FFF2-40B4-BE49-F238E27FC236}">
                                <a16:creationId xmlns:a16="http://schemas.microsoft.com/office/drawing/2014/main" id="{23EDFB11-9FA0-4059-985B-4FE3EF2F3AE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4299994" y="3115066"/>
                            <a:ext cx="3361235" cy="2520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8" name="对象 17">
              <a:extLst>
                <a:ext uri="{FF2B5EF4-FFF2-40B4-BE49-F238E27FC236}">
                  <a16:creationId xmlns:a16="http://schemas.microsoft.com/office/drawing/2014/main" id="{94B2CFE5-D04A-4D2E-B613-18FD50E3452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4406533"/>
                </p:ext>
              </p:extLst>
            </p:nvPr>
          </p:nvGraphicFramePr>
          <p:xfrm>
            <a:off x="7728658" y="2819502"/>
            <a:ext cx="3361235" cy="252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9" imgW="2879640" imgH="2159640" progId="Origin95.Graph">
                    <p:embed/>
                  </p:oleObj>
                </mc:Choice>
                <mc:Fallback>
                  <p:oleObj name="Graph" r:id="rId9" imgW="2879640" imgH="2159640" progId="Origin95.Graph">
                    <p:embed/>
                    <p:pic>
                      <p:nvPicPr>
                        <p:cNvPr id="18" name="对象 17">
                          <a:extLst>
                            <a:ext uri="{FF2B5EF4-FFF2-40B4-BE49-F238E27FC236}">
                              <a16:creationId xmlns:a16="http://schemas.microsoft.com/office/drawing/2014/main" id="{94B2CFE5-D04A-4D2E-B613-18FD50E3452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728658" y="2819502"/>
                          <a:ext cx="3361235" cy="252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52814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9CFA99B6-0E95-44D3-BC20-EDB8736AD2CE}"/>
              </a:ext>
            </a:extLst>
          </p:cNvPr>
          <p:cNvGrpSpPr/>
          <p:nvPr/>
        </p:nvGrpSpPr>
        <p:grpSpPr>
          <a:xfrm>
            <a:off x="3930847" y="1481639"/>
            <a:ext cx="4918134" cy="1800000"/>
            <a:chOff x="5544055" y="1716833"/>
            <a:chExt cx="4918134" cy="180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167FA58-E813-4409-AF1E-836F83545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9974" y="1716833"/>
              <a:ext cx="2352215" cy="180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D62FCEE-7416-42EF-96B5-F61AB0C09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4055" y="1716833"/>
              <a:ext cx="2352215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5820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0ADEFF-3551-4E08-8BB6-0BB7031DDC97}"/>
              </a:ext>
            </a:extLst>
          </p:cNvPr>
          <p:cNvGrpSpPr/>
          <p:nvPr/>
        </p:nvGrpSpPr>
        <p:grpSpPr>
          <a:xfrm>
            <a:off x="64925" y="3399127"/>
            <a:ext cx="11526134" cy="1863868"/>
            <a:chOff x="3657361" y="1629001"/>
            <a:chExt cx="6631173" cy="182987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7F0C317-5364-4EF3-A16A-97B9A177E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063" y="1629001"/>
              <a:ext cx="2352215" cy="180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D5819B5-9DC0-4F10-AFA1-CFF540E50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361" y="1629001"/>
              <a:ext cx="2352215" cy="180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C715327-79E1-404C-8898-793F5B76A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319" y="1658874"/>
              <a:ext cx="2352215" cy="180000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AA3061E-767B-4719-A00F-7FA1E525EADF}"/>
              </a:ext>
            </a:extLst>
          </p:cNvPr>
          <p:cNvGrpSpPr/>
          <p:nvPr/>
        </p:nvGrpSpPr>
        <p:grpSpPr>
          <a:xfrm>
            <a:off x="315047" y="1045585"/>
            <a:ext cx="9071244" cy="2159000"/>
            <a:chOff x="315047" y="1045585"/>
            <a:chExt cx="9071244" cy="2159000"/>
          </a:xfrm>
        </p:grpSpPr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7A13303E-E600-4F59-9DC9-CA9DDD4CA67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689556"/>
                </p:ext>
              </p:extLst>
            </p:nvPr>
          </p:nvGraphicFramePr>
          <p:xfrm>
            <a:off x="315047" y="1045585"/>
            <a:ext cx="2879725" cy="2159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5" imgW="2879640" imgH="2159640" progId="Origin95.Graph">
                    <p:embed/>
                  </p:oleObj>
                </mc:Choice>
                <mc:Fallback>
                  <p:oleObj name="Graph" r:id="rId5" imgW="2879640" imgH="2159640" progId="Origin95.Graph">
                    <p:embed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7A13303E-E600-4F59-9DC9-CA9DDD4CA67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15047" y="1045585"/>
                          <a:ext cx="2879725" cy="2159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421B9B57-71E7-4B65-8843-020DCA8D349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0842093"/>
                </p:ext>
              </p:extLst>
            </p:nvPr>
          </p:nvGraphicFramePr>
          <p:xfrm>
            <a:off x="3410806" y="1045585"/>
            <a:ext cx="2879725" cy="2159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7" imgW="2879640" imgH="2159640" progId="Origin95.Graph">
                    <p:embed/>
                  </p:oleObj>
                </mc:Choice>
                <mc:Fallback>
                  <p:oleObj name="Graph" r:id="rId7" imgW="2879640" imgH="2159640" progId="Origin95.Graph">
                    <p:embed/>
                    <p:pic>
                      <p:nvPicPr>
                        <p:cNvPr id="4" name="对象 3">
                          <a:extLst>
                            <a:ext uri="{FF2B5EF4-FFF2-40B4-BE49-F238E27FC236}">
                              <a16:creationId xmlns:a16="http://schemas.microsoft.com/office/drawing/2014/main" id="{421B9B57-71E7-4B65-8843-020DCA8D349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410806" y="1045585"/>
                          <a:ext cx="2879725" cy="2159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06030F69-22AC-4D46-ADF4-19C5D505F39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6374744"/>
                </p:ext>
              </p:extLst>
            </p:nvPr>
          </p:nvGraphicFramePr>
          <p:xfrm>
            <a:off x="6506566" y="1045585"/>
            <a:ext cx="2879725" cy="2159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9" imgW="2879640" imgH="2159640" progId="Origin95.Graph">
                    <p:embed/>
                  </p:oleObj>
                </mc:Choice>
                <mc:Fallback>
                  <p:oleObj name="Graph" r:id="rId9" imgW="2879640" imgH="2159640" progId="Origin95.Graph">
                    <p:embed/>
                    <p:pic>
                      <p:nvPicPr>
                        <p:cNvPr id="8" name="对象 7">
                          <a:extLst>
                            <a:ext uri="{FF2B5EF4-FFF2-40B4-BE49-F238E27FC236}">
                              <a16:creationId xmlns:a16="http://schemas.microsoft.com/office/drawing/2014/main" id="{06030F69-22AC-4D46-ADF4-19C5D505F39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506566" y="1045585"/>
                          <a:ext cx="2879725" cy="2159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84416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D13C45FC-248F-49EB-BC5F-A277286DC664}"/>
              </a:ext>
            </a:extLst>
          </p:cNvPr>
          <p:cNvGrpSpPr/>
          <p:nvPr/>
        </p:nvGrpSpPr>
        <p:grpSpPr>
          <a:xfrm>
            <a:off x="2800373" y="1615927"/>
            <a:ext cx="7463146" cy="4475399"/>
            <a:chOff x="2800373" y="1615927"/>
            <a:chExt cx="7463146" cy="447539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6261B1C-E4FF-4F45-8305-B81A8DCB995A}"/>
                </a:ext>
              </a:extLst>
            </p:cNvPr>
            <p:cNvGrpSpPr/>
            <p:nvPr/>
          </p:nvGrpSpPr>
          <p:grpSpPr>
            <a:xfrm>
              <a:off x="2800373" y="1615927"/>
              <a:ext cx="6127300" cy="4475399"/>
              <a:chOff x="1904634" y="1503959"/>
              <a:chExt cx="6127300" cy="4475399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9512791-BF59-4D83-8624-2B70431C3C19}"/>
                  </a:ext>
                </a:extLst>
              </p:cNvPr>
              <p:cNvGrpSpPr/>
              <p:nvPr/>
            </p:nvGrpSpPr>
            <p:grpSpPr>
              <a:xfrm>
                <a:off x="1904634" y="1503959"/>
                <a:ext cx="6127300" cy="4108000"/>
                <a:chOff x="1235300" y="221000"/>
                <a:chExt cx="6127300" cy="4108000"/>
              </a:xfrm>
            </p:grpSpPr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34485025-D7BF-4E0A-89FB-BBE2F73824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35300" y="22100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90B3E724-D7A7-4866-878F-43916C9054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98950" y="22100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922DCA13-81BF-4031-8CDB-72471D0887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2600" y="22100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7071DF22-947E-4FF1-89DA-0E4C69C4BD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35300" y="252900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id="{8954FACD-0ECD-48FA-B989-42C9F2420F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98950" y="252900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5" name="图片 14">
                  <a:extLst>
                    <a:ext uri="{FF2B5EF4-FFF2-40B4-BE49-F238E27FC236}">
                      <a16:creationId xmlns:a16="http://schemas.microsoft.com/office/drawing/2014/main" id="{5F30DAE2-361B-4286-A697-CCEDCE041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2600" y="2529000"/>
                  <a:ext cx="1800000" cy="1800000"/>
                </a:xfrm>
                <a:prstGeom prst="rect">
                  <a:avLst/>
                </a:prstGeom>
              </p:spPr>
            </p:pic>
          </p:grp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40AAE44-76A6-4E8D-9631-51B9F530329C}"/>
                  </a:ext>
                </a:extLst>
              </p:cNvPr>
              <p:cNvSpPr txBox="1"/>
              <p:nvPr/>
            </p:nvSpPr>
            <p:spPr>
              <a:xfrm>
                <a:off x="2314777" y="3369376"/>
                <a:ext cx="979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=0.6</a:t>
                </a:r>
                <a:endParaRPr lang="zh-CN" altLang="en-US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0E57-B1A0-4367-BF64-18B1DE698A30}"/>
                  </a:ext>
                </a:extLst>
              </p:cNvPr>
              <p:cNvSpPr txBox="1"/>
              <p:nvPr/>
            </p:nvSpPr>
            <p:spPr>
              <a:xfrm>
                <a:off x="4478427" y="5610026"/>
                <a:ext cx="979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=3.0</a:t>
                </a:r>
                <a:endParaRPr lang="zh-CN" altLang="en-US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E3EF8EB-BBAC-4D41-BE29-0E3AF98AA527}"/>
                  </a:ext>
                </a:extLst>
              </p:cNvPr>
              <p:cNvSpPr txBox="1"/>
              <p:nvPr/>
            </p:nvSpPr>
            <p:spPr>
              <a:xfrm>
                <a:off x="2304733" y="5610026"/>
                <a:ext cx="979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=2.4</a:t>
                </a:r>
                <a:endParaRPr lang="zh-CN" altLang="en-US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E12AC30-DBE5-4C99-A121-05DDD7B2B268}"/>
                  </a:ext>
                </a:extLst>
              </p:cNvPr>
              <p:cNvSpPr txBox="1"/>
              <p:nvPr/>
            </p:nvSpPr>
            <p:spPr>
              <a:xfrm>
                <a:off x="6642077" y="3346848"/>
                <a:ext cx="979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=1.8</a:t>
                </a:r>
                <a:endParaRPr lang="zh-CN" altLang="en-US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B8CB6CB-8C9B-4C39-9D40-2F42F7E7BEAD}"/>
                  </a:ext>
                </a:extLst>
              </p:cNvPr>
              <p:cNvSpPr txBox="1"/>
              <p:nvPr/>
            </p:nvSpPr>
            <p:spPr>
              <a:xfrm>
                <a:off x="4478427" y="3345671"/>
                <a:ext cx="979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=1.2</a:t>
                </a:r>
                <a:endParaRPr lang="zh-CN" altLang="en-US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A86AF6D-0A1D-4026-9FBE-218857681D66}"/>
                  </a:ext>
                </a:extLst>
              </p:cNvPr>
              <p:cNvSpPr txBox="1"/>
              <p:nvPr/>
            </p:nvSpPr>
            <p:spPr>
              <a:xfrm>
                <a:off x="6743708" y="5610026"/>
                <a:ext cx="979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=3.3</a:t>
                </a:r>
                <a:endParaRPr lang="zh-CN" altLang="en-US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A3D7337-5432-428A-9287-DDCF5BE6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9412" y="1818999"/>
              <a:ext cx="1124107" cy="3324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0366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E74605F-E340-4FF7-A0FD-C9067CE63786}"/>
              </a:ext>
            </a:extLst>
          </p:cNvPr>
          <p:cNvGrpSpPr/>
          <p:nvPr/>
        </p:nvGrpSpPr>
        <p:grpSpPr>
          <a:xfrm>
            <a:off x="1214957" y="1896154"/>
            <a:ext cx="7691825" cy="3033033"/>
            <a:chOff x="1214957" y="1896154"/>
            <a:chExt cx="7691825" cy="3033033"/>
          </a:xfrm>
        </p:grpSpPr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F615CBE5-0ABA-46DA-8F37-84A281F6763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7388941"/>
                </p:ext>
              </p:extLst>
            </p:nvPr>
          </p:nvGraphicFramePr>
          <p:xfrm>
            <a:off x="4985657" y="1928812"/>
            <a:ext cx="3921125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2" imgW="3920760" imgH="3000960" progId="Origin95.Graph">
                    <p:embed/>
                  </p:oleObj>
                </mc:Choice>
                <mc:Fallback>
                  <p:oleObj name="Graph" r:id="rId2" imgW="3920760" imgH="3000960" progId="Origin95.Graph">
                    <p:embed/>
                    <p:pic>
                      <p:nvPicPr>
                        <p:cNvPr id="7" name="对象 6">
                          <a:extLst>
                            <a:ext uri="{FF2B5EF4-FFF2-40B4-BE49-F238E27FC236}">
                              <a16:creationId xmlns:a16="http://schemas.microsoft.com/office/drawing/2014/main" id="{F615CBE5-0ABA-46DA-8F37-84A281F6763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985657" y="1928812"/>
                          <a:ext cx="3921125" cy="3000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5863B91E-9266-4155-93EC-E229EA555A2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70123180"/>
                </p:ext>
              </p:extLst>
            </p:nvPr>
          </p:nvGraphicFramePr>
          <p:xfrm>
            <a:off x="1214957" y="1896154"/>
            <a:ext cx="3921125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4" imgW="3920760" imgH="3000960" progId="Origin95.Graph">
                    <p:embed/>
                  </p:oleObj>
                </mc:Choice>
                <mc:Fallback>
                  <p:oleObj name="Graph" r:id="rId4" imgW="3920760" imgH="3000960" progId="Origin95.Graph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5863B91E-9266-4155-93EC-E229EA555A2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214957" y="1896154"/>
                          <a:ext cx="3921125" cy="3000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F4EE7FB-4B4C-41DF-97AD-0B8E5B1E0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4987" y="330778"/>
            <a:ext cx="27813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15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0C8AE8B-AEE9-4254-B7CE-5EA38C1184F0}"/>
              </a:ext>
            </a:extLst>
          </p:cNvPr>
          <p:cNvGrpSpPr/>
          <p:nvPr/>
        </p:nvGrpSpPr>
        <p:grpSpPr>
          <a:xfrm>
            <a:off x="1669143" y="1544322"/>
            <a:ext cx="7173953" cy="2532981"/>
            <a:chOff x="1669143" y="1544322"/>
            <a:chExt cx="7173953" cy="253298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4A31E0D-6FC0-4CE0-9B28-F3BE9EB97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143" y="1557303"/>
              <a:ext cx="3359526" cy="252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E6B1B50-6F15-4914-B13E-E5888432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570" y="1544322"/>
              <a:ext cx="3359526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387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FFBF639-EDBB-404C-A9E9-7370ABEECAD0}"/>
              </a:ext>
            </a:extLst>
          </p:cNvPr>
          <p:cNvSpPr txBox="1"/>
          <p:nvPr/>
        </p:nvSpPr>
        <p:spPr>
          <a:xfrm>
            <a:off x="245615" y="1748901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A243CB-3C4C-40BC-9340-02BA21CC6613}"/>
              </a:ext>
            </a:extLst>
          </p:cNvPr>
          <p:cNvSpPr txBox="1"/>
          <p:nvPr/>
        </p:nvSpPr>
        <p:spPr>
          <a:xfrm>
            <a:off x="245615" y="3112934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D1CD59-1BEE-410E-A2EB-C3DEE8E98A12}"/>
              </a:ext>
            </a:extLst>
          </p:cNvPr>
          <p:cNvSpPr txBox="1"/>
          <p:nvPr/>
        </p:nvSpPr>
        <p:spPr>
          <a:xfrm>
            <a:off x="245615" y="4476967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40BB73-B55C-4745-99BB-949B2105C163}"/>
              </a:ext>
            </a:extLst>
          </p:cNvPr>
          <p:cNvSpPr txBox="1"/>
          <p:nvPr/>
        </p:nvSpPr>
        <p:spPr>
          <a:xfrm>
            <a:off x="1634975" y="5566299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633D32-5169-4B92-9702-0D1B8BC3E08A}"/>
              </a:ext>
            </a:extLst>
          </p:cNvPr>
          <p:cNvSpPr txBox="1"/>
          <p:nvPr/>
        </p:nvSpPr>
        <p:spPr>
          <a:xfrm>
            <a:off x="6243223" y="5566299"/>
            <a:ext cx="130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=5×10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13F07F2-F63B-44DF-B117-F7615E7DBB91}"/>
              </a:ext>
            </a:extLst>
          </p:cNvPr>
          <p:cNvSpPr txBox="1"/>
          <p:nvPr/>
        </p:nvSpPr>
        <p:spPr>
          <a:xfrm>
            <a:off x="11176986" y="5566299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5B3B4C-A97C-4A70-8350-B5A381B57721}"/>
              </a:ext>
            </a:extLst>
          </p:cNvPr>
          <p:cNvSpPr txBox="1"/>
          <p:nvPr/>
        </p:nvSpPr>
        <p:spPr>
          <a:xfrm>
            <a:off x="3116805" y="5566299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=5×10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361CA8-1446-4389-9590-AAC170AD2056}"/>
              </a:ext>
            </a:extLst>
          </p:cNvPr>
          <p:cNvSpPr txBox="1"/>
          <p:nvPr/>
        </p:nvSpPr>
        <p:spPr>
          <a:xfrm>
            <a:off x="4598635" y="5566299"/>
            <a:ext cx="130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AB28B8-94CA-4B98-80EF-57E14111EAF2}"/>
              </a:ext>
            </a:extLst>
          </p:cNvPr>
          <p:cNvSpPr txBox="1"/>
          <p:nvPr/>
        </p:nvSpPr>
        <p:spPr>
          <a:xfrm>
            <a:off x="7887811" y="5566299"/>
            <a:ext cx="130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3DE40B-A67C-465E-BB90-70669F11D96C}"/>
              </a:ext>
            </a:extLst>
          </p:cNvPr>
          <p:cNvSpPr txBox="1"/>
          <p:nvPr/>
        </p:nvSpPr>
        <p:spPr>
          <a:xfrm>
            <a:off x="9532399" y="5566299"/>
            <a:ext cx="130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=5×10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3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4D367ED-80B7-4845-BAE6-8AD9746B61B5}"/>
              </a:ext>
            </a:extLst>
          </p:cNvPr>
          <p:cNvGrpSpPr/>
          <p:nvPr/>
        </p:nvGrpSpPr>
        <p:grpSpPr>
          <a:xfrm>
            <a:off x="1091975" y="-1150788"/>
            <a:ext cx="10570103" cy="7552786"/>
            <a:chOff x="1091975" y="-1150788"/>
            <a:chExt cx="10570103" cy="7552786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23AA9C3-00CD-4071-83CC-CF510C5EAAD9}"/>
                </a:ext>
              </a:extLst>
            </p:cNvPr>
            <p:cNvGrpSpPr/>
            <p:nvPr/>
          </p:nvGrpSpPr>
          <p:grpSpPr>
            <a:xfrm>
              <a:off x="1091975" y="-1150788"/>
              <a:ext cx="9750070" cy="7552786"/>
              <a:chOff x="1208089" y="-773416"/>
              <a:chExt cx="9750070" cy="7552786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FFBF639-EDBB-404C-A9E9-7370ABEECAD0}"/>
                  </a:ext>
                </a:extLst>
              </p:cNvPr>
              <p:cNvSpPr txBox="1"/>
              <p:nvPr/>
            </p:nvSpPr>
            <p:spPr>
              <a:xfrm>
                <a:off x="1208089" y="1687455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A243CB-3C4C-40BC-9340-02BA21CC6613}"/>
                  </a:ext>
                </a:extLst>
              </p:cNvPr>
              <p:cNvSpPr txBox="1"/>
              <p:nvPr/>
            </p:nvSpPr>
            <p:spPr>
              <a:xfrm>
                <a:off x="1208089" y="3378024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9D1CD59-1BEE-410E-A2EB-C3DEE8E98A12}"/>
                  </a:ext>
                </a:extLst>
              </p:cNvPr>
              <p:cNvSpPr txBox="1"/>
              <p:nvPr/>
            </p:nvSpPr>
            <p:spPr>
              <a:xfrm>
                <a:off x="1208089" y="5068594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13CDB3B-3F3C-481B-970D-617AB63D4DD8}"/>
                  </a:ext>
                </a:extLst>
              </p:cNvPr>
              <p:cNvSpPr txBox="1"/>
              <p:nvPr/>
            </p:nvSpPr>
            <p:spPr>
              <a:xfrm>
                <a:off x="2757354" y="6410038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=1.0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09AC74D-AE3C-4C36-8096-8C25EA8FEC2B}"/>
                  </a:ext>
                </a:extLst>
              </p:cNvPr>
              <p:cNvSpPr txBox="1"/>
              <p:nvPr/>
            </p:nvSpPr>
            <p:spPr>
              <a:xfrm>
                <a:off x="4877289" y="6410038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=2.0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2B6997A-2045-42CC-9A81-001EE8FA611F}"/>
                  </a:ext>
                </a:extLst>
              </p:cNvPr>
              <p:cNvSpPr txBox="1"/>
              <p:nvPr/>
            </p:nvSpPr>
            <p:spPr>
              <a:xfrm>
                <a:off x="9117160" y="6410038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=4.0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49A59E1-5B31-470E-B80C-95A51068DF06}"/>
                  </a:ext>
                </a:extLst>
              </p:cNvPr>
              <p:cNvSpPr txBox="1"/>
              <p:nvPr/>
            </p:nvSpPr>
            <p:spPr>
              <a:xfrm>
                <a:off x="6997224" y="6410038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=3.0</a:t>
                </a:r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1C6654E0-002B-4D39-A4B6-09F33BB46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1277" y="1030352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44345DC1-9F22-44E2-B976-621624DFD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8181" y="1030352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CB680987-2810-427D-BDC0-F62B504F42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8202" y="1030352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D9BCF801-A2F0-4C44-B3AD-213970955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8223" y="1030352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1A910555-858F-4A47-B09D-686232E43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8223" y="2848848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40C3A8A0-7EE4-4BBF-AAC2-0A1810D88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1277" y="2848848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EB75C884-A6CD-4D4E-B07F-E2752CCA0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8181" y="2848848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343A3AB8-CBE6-45A3-A7E8-38D58EFA3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6514" y="2848848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D7330303-E332-411B-861A-C34921A3B5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1277" y="4670475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0903F923-5FE5-448A-933F-3A97CB8B3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8181" y="466734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57EB64DE-D1B3-4934-9435-FFA85209F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5085" y="466734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A6B9CDF3-4AA4-440F-91C8-BF37351B8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8223" y="4634229"/>
                <a:ext cx="1440000" cy="1440000"/>
              </a:xfrm>
              <a:prstGeom prst="rect">
                <a:avLst/>
              </a:prstGeom>
            </p:spPr>
          </p:pic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21F76A89-3CF2-45B3-9462-11286CD24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1277" y="284884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742184C-960D-4A94-A4E4-447CEA959C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1277" y="1030352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9658893-6756-4ED5-AE9F-D4D1999068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1277" y="466734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308394B8-5CFB-44C2-BDBE-98D5EE1C2736}"/>
                  </a:ext>
                </a:extLst>
              </p:cNvPr>
              <p:cNvCxnSpPr/>
              <p:nvPr/>
            </p:nvCxnSpPr>
            <p:spPr>
              <a:xfrm>
                <a:off x="5275823" y="1030352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92D481B6-46C5-4B69-B9A4-DD22927F206B}"/>
                  </a:ext>
                </a:extLst>
              </p:cNvPr>
              <p:cNvCxnSpPr/>
              <p:nvPr/>
            </p:nvCxnSpPr>
            <p:spPr>
              <a:xfrm>
                <a:off x="5275823" y="284884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5EE40DE-4C02-40EA-AA51-E0E6EBB6D351}"/>
                  </a:ext>
                </a:extLst>
              </p:cNvPr>
              <p:cNvCxnSpPr/>
              <p:nvPr/>
            </p:nvCxnSpPr>
            <p:spPr>
              <a:xfrm>
                <a:off x="5275823" y="465464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4C4A5A99-3D5A-4DC4-924C-285582CDE8FA}"/>
                  </a:ext>
                </a:extLst>
              </p:cNvPr>
              <p:cNvCxnSpPr/>
              <p:nvPr/>
            </p:nvCxnSpPr>
            <p:spPr>
              <a:xfrm>
                <a:off x="7399898" y="284884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6AA83B89-03F2-4498-9AA5-E23663177D78}"/>
                  </a:ext>
                </a:extLst>
              </p:cNvPr>
              <p:cNvCxnSpPr/>
              <p:nvPr/>
            </p:nvCxnSpPr>
            <p:spPr>
              <a:xfrm>
                <a:off x="7399898" y="1030352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299ECFB3-3329-4A9A-A14F-7187896D8E2B}"/>
                  </a:ext>
                </a:extLst>
              </p:cNvPr>
              <p:cNvCxnSpPr/>
              <p:nvPr/>
            </p:nvCxnSpPr>
            <p:spPr>
              <a:xfrm>
                <a:off x="7399898" y="465464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1CE726C2-AE01-4520-A1EC-80E29F372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8223" y="284884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E2A04CAB-AAB5-4FA3-92C8-1D5BAD8A0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8223" y="1030352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C77E13C3-D220-47A5-B54D-1D4D175C9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8223" y="4634229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CF98FBBB-5801-4C1C-84EA-B9C5E53991AB}"/>
                  </a:ext>
                </a:extLst>
              </p:cNvPr>
              <p:cNvGrpSpPr/>
              <p:nvPr/>
            </p:nvGrpSpPr>
            <p:grpSpPr>
              <a:xfrm>
                <a:off x="2461277" y="1750352"/>
                <a:ext cx="7816946" cy="0"/>
                <a:chOff x="2461277" y="1750352"/>
                <a:chExt cx="7816946" cy="0"/>
              </a:xfrm>
            </p:grpSpPr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7FE83011-7C4B-4D5B-A4F2-B319C4C6AE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61277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D79EE966-54D4-417E-A9B9-FB3624CF4E00}"/>
                    </a:ext>
                  </a:extLst>
                </p:cNvPr>
                <p:cNvCxnSpPr/>
                <p:nvPr/>
              </p:nvCxnSpPr>
              <p:spPr>
                <a:xfrm>
                  <a:off x="4598181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E790AFE1-670A-4EF4-9155-DB5896AAF6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8223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1D41FCE9-AC40-4EA8-BAFB-B7D0A8A62BD1}"/>
                    </a:ext>
                  </a:extLst>
                </p:cNvPr>
                <p:cNvCxnSpPr>
                  <a:stCxn id="22" idx="1"/>
                  <a:endCxn id="22" idx="3"/>
                </p:cNvCxnSpPr>
                <p:nvPr/>
              </p:nvCxnSpPr>
              <p:spPr>
                <a:xfrm>
                  <a:off x="6718202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63501316-05C3-4C07-98FE-4A287A181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1277" y="3535609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316B1171-552D-422D-B7EB-48725CD66432}"/>
                  </a:ext>
                </a:extLst>
              </p:cNvPr>
              <p:cNvCxnSpPr/>
              <p:nvPr/>
            </p:nvCxnSpPr>
            <p:spPr>
              <a:xfrm>
                <a:off x="4598181" y="3535609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9801703E-1445-4331-96B9-9DEAF1DA92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8223" y="3535609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C63C8C8A-7C91-4EBA-856C-4E42BE166F51}"/>
                  </a:ext>
                </a:extLst>
              </p:cNvPr>
              <p:cNvCxnSpPr/>
              <p:nvPr/>
            </p:nvCxnSpPr>
            <p:spPr>
              <a:xfrm>
                <a:off x="6718202" y="3535609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2FB2342C-F6AA-4AAC-B06B-13518482D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1277" y="5364409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3E61D466-83A1-40FA-891B-4975D8B07EFF}"/>
                  </a:ext>
                </a:extLst>
              </p:cNvPr>
              <p:cNvCxnSpPr/>
              <p:nvPr/>
            </p:nvCxnSpPr>
            <p:spPr>
              <a:xfrm>
                <a:off x="4598181" y="5364409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EFF18444-8D74-47BB-B763-2DB88B78E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8223" y="5355423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2A817AFF-62E6-4551-A0C7-AD344CC322A6}"/>
                  </a:ext>
                </a:extLst>
              </p:cNvPr>
              <p:cNvCxnSpPr/>
              <p:nvPr/>
            </p:nvCxnSpPr>
            <p:spPr>
              <a:xfrm>
                <a:off x="6735085" y="5359916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55FAB2E-4EEF-42EA-BB69-45CBDFABCD11}"/>
                  </a:ext>
                </a:extLst>
              </p:cNvPr>
              <p:cNvSpPr txBox="1"/>
              <p:nvPr/>
            </p:nvSpPr>
            <p:spPr>
              <a:xfrm>
                <a:off x="1208089" y="-3114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1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B3985E6D-FE29-4F9D-A647-E5F4FD56C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1277" y="-760716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D3C1AF2D-01C6-4ACB-81D7-A4828ECA3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6926" y="-760716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3A1691EF-6092-45C6-AE36-1AFA86A4A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2575" y="-760716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E8580230-452C-45F8-B401-6989E2397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8223" y="-760716"/>
                <a:ext cx="1440000" cy="1440000"/>
              </a:xfrm>
              <a:prstGeom prst="rect">
                <a:avLst/>
              </a:prstGeom>
            </p:spPr>
          </p:pic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940C0302-0987-41D1-8FB5-8D1C4E8326C6}"/>
                  </a:ext>
                </a:extLst>
              </p:cNvPr>
              <p:cNvCxnSpPr/>
              <p:nvPr/>
            </p:nvCxnSpPr>
            <p:spPr>
              <a:xfrm>
                <a:off x="5275823" y="-773416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7373F534-B7BE-4486-96A3-B79005FEE412}"/>
                  </a:ext>
                </a:extLst>
              </p:cNvPr>
              <p:cNvCxnSpPr/>
              <p:nvPr/>
            </p:nvCxnSpPr>
            <p:spPr>
              <a:xfrm>
                <a:off x="3167623" y="1017652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BDCF2683-9B80-4AAD-A8B2-D042FFAE9F76}"/>
                  </a:ext>
                </a:extLst>
              </p:cNvPr>
              <p:cNvCxnSpPr/>
              <p:nvPr/>
            </p:nvCxnSpPr>
            <p:spPr>
              <a:xfrm>
                <a:off x="3167623" y="283614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2CB4DB6D-EC63-47A4-815D-43D6E01DFCA2}"/>
                  </a:ext>
                </a:extLst>
              </p:cNvPr>
              <p:cNvCxnSpPr/>
              <p:nvPr/>
            </p:nvCxnSpPr>
            <p:spPr>
              <a:xfrm>
                <a:off x="3167623" y="465464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9468212B-D69A-444D-BECF-D2A155B4EF17}"/>
                  </a:ext>
                </a:extLst>
              </p:cNvPr>
              <p:cNvCxnSpPr/>
              <p:nvPr/>
            </p:nvCxnSpPr>
            <p:spPr>
              <a:xfrm>
                <a:off x="3167623" y="-773416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71AFDF95-C8FE-4A14-8675-2A2905E705EC}"/>
                  </a:ext>
                </a:extLst>
              </p:cNvPr>
              <p:cNvCxnSpPr/>
              <p:nvPr/>
            </p:nvCxnSpPr>
            <p:spPr>
              <a:xfrm>
                <a:off x="9543023" y="1004952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EF792B26-84E5-4F43-8557-18C1D40A721B}"/>
                  </a:ext>
                </a:extLst>
              </p:cNvPr>
              <p:cNvCxnSpPr/>
              <p:nvPr/>
            </p:nvCxnSpPr>
            <p:spPr>
              <a:xfrm>
                <a:off x="9543023" y="283614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0FD05ACA-4489-4BEA-B17D-720E9C467C2C}"/>
                  </a:ext>
                </a:extLst>
              </p:cNvPr>
              <p:cNvCxnSpPr/>
              <p:nvPr/>
            </p:nvCxnSpPr>
            <p:spPr>
              <a:xfrm>
                <a:off x="9543023" y="462924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F8EE3F48-4002-43B1-B47C-3A9DEE3AD9E0}"/>
                  </a:ext>
                </a:extLst>
              </p:cNvPr>
              <p:cNvCxnSpPr/>
              <p:nvPr/>
            </p:nvCxnSpPr>
            <p:spPr>
              <a:xfrm>
                <a:off x="9543023" y="-773416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9BF133FE-DE98-442B-B23D-E77A9CA70B5E}"/>
                  </a:ext>
                </a:extLst>
              </p:cNvPr>
              <p:cNvCxnSpPr/>
              <p:nvPr/>
            </p:nvCxnSpPr>
            <p:spPr>
              <a:xfrm>
                <a:off x="7399898" y="-773416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15D0BE14-C433-47EF-A0F5-3706B8AC6D63}"/>
                  </a:ext>
                </a:extLst>
              </p:cNvPr>
              <p:cNvGrpSpPr/>
              <p:nvPr/>
            </p:nvGrpSpPr>
            <p:grpSpPr>
              <a:xfrm>
                <a:off x="2461277" y="-3114"/>
                <a:ext cx="7816946" cy="0"/>
                <a:chOff x="2461277" y="1750352"/>
                <a:chExt cx="7816946" cy="0"/>
              </a:xfrm>
            </p:grpSpPr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D613DC15-C546-407B-9E5F-29B2DD54F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61277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>
                  <a:extLst>
                    <a:ext uri="{FF2B5EF4-FFF2-40B4-BE49-F238E27FC236}">
                      <a16:creationId xmlns:a16="http://schemas.microsoft.com/office/drawing/2014/main" id="{7039075A-79CF-44E6-ACAF-1C7CBEBBF638}"/>
                    </a:ext>
                  </a:extLst>
                </p:cNvPr>
                <p:cNvCxnSpPr/>
                <p:nvPr/>
              </p:nvCxnSpPr>
              <p:spPr>
                <a:xfrm>
                  <a:off x="4598181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41194919-A5FC-4052-ADBF-F022B9CC9A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8223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486F59B6-60FB-40E2-83DE-A52F1F4D7625}"/>
                    </a:ext>
                  </a:extLst>
                </p:cNvPr>
                <p:cNvCxnSpPr/>
                <p:nvPr/>
              </p:nvCxnSpPr>
              <p:spPr>
                <a:xfrm>
                  <a:off x="6718202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7A4D811-1890-42AD-A8EF-1ACC6A194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537971" y="627580"/>
              <a:ext cx="1124107" cy="3324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741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FCCF58F-047B-44A0-97C3-508F6ED67BA4}"/>
              </a:ext>
            </a:extLst>
          </p:cNvPr>
          <p:cNvGrpSpPr/>
          <p:nvPr/>
        </p:nvGrpSpPr>
        <p:grpSpPr>
          <a:xfrm>
            <a:off x="1091975" y="-1203661"/>
            <a:ext cx="10570103" cy="7605659"/>
            <a:chOff x="1091975" y="-1203661"/>
            <a:chExt cx="10570103" cy="7605659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C07660A7-347A-463F-82A8-186B90E30872}"/>
                </a:ext>
              </a:extLst>
            </p:cNvPr>
            <p:cNvGrpSpPr/>
            <p:nvPr/>
          </p:nvGrpSpPr>
          <p:grpSpPr>
            <a:xfrm>
              <a:off x="1091975" y="-1203661"/>
              <a:ext cx="9750070" cy="7605659"/>
              <a:chOff x="1091975" y="-1203661"/>
              <a:chExt cx="9750070" cy="7605659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FFBF639-EDBB-404C-A9E9-7370ABEECAD0}"/>
                  </a:ext>
                </a:extLst>
              </p:cNvPr>
              <p:cNvSpPr txBox="1"/>
              <p:nvPr/>
            </p:nvSpPr>
            <p:spPr>
              <a:xfrm>
                <a:off x="1091975" y="1310083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5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A243CB-3C4C-40BC-9340-02BA21CC6613}"/>
                  </a:ext>
                </a:extLst>
              </p:cNvPr>
              <p:cNvSpPr txBox="1"/>
              <p:nvPr/>
            </p:nvSpPr>
            <p:spPr>
              <a:xfrm>
                <a:off x="1091975" y="3000652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6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9D1CD59-1BEE-410E-A2EB-C3DEE8E98A12}"/>
                  </a:ext>
                </a:extLst>
              </p:cNvPr>
              <p:cNvSpPr txBox="1"/>
              <p:nvPr/>
            </p:nvSpPr>
            <p:spPr>
              <a:xfrm>
                <a:off x="1091975" y="4691222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7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13CDB3B-3F3C-481B-970D-617AB63D4DD8}"/>
                  </a:ext>
                </a:extLst>
              </p:cNvPr>
              <p:cNvSpPr txBox="1"/>
              <p:nvPr/>
            </p:nvSpPr>
            <p:spPr>
              <a:xfrm>
                <a:off x="2641240" y="6032666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=1.0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09AC74D-AE3C-4C36-8096-8C25EA8FEC2B}"/>
                  </a:ext>
                </a:extLst>
              </p:cNvPr>
              <p:cNvSpPr txBox="1"/>
              <p:nvPr/>
            </p:nvSpPr>
            <p:spPr>
              <a:xfrm>
                <a:off x="4761175" y="6032666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=2.0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2B6997A-2045-42CC-9A81-001EE8FA611F}"/>
                  </a:ext>
                </a:extLst>
              </p:cNvPr>
              <p:cNvSpPr txBox="1"/>
              <p:nvPr/>
            </p:nvSpPr>
            <p:spPr>
              <a:xfrm>
                <a:off x="9001046" y="6032666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=4.0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49A59E1-5B31-470E-B80C-95A51068DF06}"/>
                  </a:ext>
                </a:extLst>
              </p:cNvPr>
              <p:cNvSpPr txBox="1"/>
              <p:nvPr/>
            </p:nvSpPr>
            <p:spPr>
              <a:xfrm>
                <a:off x="6881110" y="6032666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=3.0</a:t>
                </a: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55FAB2E-4EEF-42EA-BB69-45CBDFABCD11}"/>
                  </a:ext>
                </a:extLst>
              </p:cNvPr>
              <p:cNvSpPr txBox="1"/>
              <p:nvPr/>
            </p:nvSpPr>
            <p:spPr>
              <a:xfrm>
                <a:off x="1091975" y="-380486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1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B3985E6D-FE29-4F9D-A647-E5F4FD56C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5163" y="-1194330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D3C1AF2D-01C6-4ACB-81D7-A4828ECA3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0812" y="-1194330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3A1691EF-6092-45C6-AE36-1AFA86A4A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6461" y="-1194330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E8580230-452C-45F8-B401-6989E2397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8275" y="-1194330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C96BBCFB-1DF4-4E00-9F5D-B7AB0089B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5163" y="58529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4B32C648-02BE-42C1-B514-827859F08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9709" y="58529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90666521-35B5-438A-985F-2801CDE38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6461" y="58529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2782153F-7924-4A01-ACA5-D9846DB81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8275" y="58529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AFFB6110-493A-44CC-ACFF-D43976AF3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5163" y="2429495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5C54FED2-8B70-4B5C-A9AC-A1C0CF37A0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9397" y="2429495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D358CF6F-0B02-43AD-8899-D28127FFE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6461" y="2429495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F65F6528-7E83-4D90-BF8D-2627677FA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8275" y="2429495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F8A44FCF-CBA9-4D33-BC70-DBCD6CA0C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5163" y="430928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FA67C0A5-9C3B-4EA9-880C-2182680FD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3733" y="430928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954F610A-4121-4093-89EE-5E9BD8BC2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9709" y="430928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CA00497F-3FF4-4EBF-AC33-9309F218A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8275" y="4309284"/>
                <a:ext cx="1440000" cy="1440000"/>
              </a:xfrm>
              <a:prstGeom prst="rect">
                <a:avLst/>
              </a:prstGeom>
            </p:spPr>
          </p:pic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F8D6002C-EF96-4237-879C-14A589C0331F}"/>
                  </a:ext>
                </a:extLst>
              </p:cNvPr>
              <p:cNvCxnSpPr/>
              <p:nvPr/>
            </p:nvCxnSpPr>
            <p:spPr>
              <a:xfrm>
                <a:off x="3066023" y="-1203661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737EA321-0C28-4019-A00E-E1D2FB6BF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163" y="-427141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38CE2101-8A5D-4E49-A693-A8F3E55EF0FA}"/>
                  </a:ext>
                </a:extLst>
              </p:cNvPr>
              <p:cNvCxnSpPr/>
              <p:nvPr/>
            </p:nvCxnSpPr>
            <p:spPr>
              <a:xfrm>
                <a:off x="5177852" y="-1203661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5A32B4DF-519E-4C7D-9904-3AC8D8C318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6992" y="-427141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4E922B30-C9BF-4B89-AB5B-5FD8DEFC19E7}"/>
                  </a:ext>
                </a:extLst>
              </p:cNvPr>
              <p:cNvCxnSpPr/>
              <p:nvPr/>
            </p:nvCxnSpPr>
            <p:spPr>
              <a:xfrm>
                <a:off x="7314561" y="-1194330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1184D3E9-4808-42A4-B7D5-5D588F90C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93701" y="-417810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28B96639-55E2-44BB-8715-DCCF58B4141E}"/>
                  </a:ext>
                </a:extLst>
              </p:cNvPr>
              <p:cNvCxnSpPr/>
              <p:nvPr/>
            </p:nvCxnSpPr>
            <p:spPr>
              <a:xfrm>
                <a:off x="9469933" y="-1203661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6D54B90D-DA97-4B67-A039-20F459CB7C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49073" y="-427141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3DBB0B57-2933-429B-AE26-C0F21538F84B}"/>
                  </a:ext>
                </a:extLst>
              </p:cNvPr>
              <p:cNvCxnSpPr/>
              <p:nvPr/>
            </p:nvCxnSpPr>
            <p:spPr>
              <a:xfrm>
                <a:off x="3066883" y="58021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89763968-7BA7-4EF7-9A67-C24072216947}"/>
                  </a:ext>
                </a:extLst>
              </p:cNvPr>
              <p:cNvCxnSpPr/>
              <p:nvPr/>
            </p:nvCxnSpPr>
            <p:spPr>
              <a:xfrm>
                <a:off x="5160050" y="570887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8A3B46A0-172A-482E-AB6B-8B599E3233C7}"/>
                  </a:ext>
                </a:extLst>
              </p:cNvPr>
              <p:cNvCxnSpPr/>
              <p:nvPr/>
            </p:nvCxnSpPr>
            <p:spPr>
              <a:xfrm>
                <a:off x="7315421" y="58021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0375CEEE-E628-4508-9054-E40E1F8874F8}"/>
                  </a:ext>
                </a:extLst>
              </p:cNvPr>
              <p:cNvCxnSpPr/>
              <p:nvPr/>
            </p:nvCxnSpPr>
            <p:spPr>
              <a:xfrm>
                <a:off x="9470793" y="589549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5D20F6D4-33F2-43BF-BEFC-DFC8182C7C15}"/>
                  </a:ext>
                </a:extLst>
              </p:cNvPr>
              <p:cNvGrpSpPr/>
              <p:nvPr/>
            </p:nvGrpSpPr>
            <p:grpSpPr>
              <a:xfrm>
                <a:off x="2346023" y="1347407"/>
                <a:ext cx="7843910" cy="9331"/>
                <a:chOff x="2346023" y="1347407"/>
                <a:chExt cx="7843910" cy="9331"/>
              </a:xfrm>
            </p:grpSpPr>
            <p:cxnSp>
              <p:nvCxnSpPr>
                <p:cNvPr id="109" name="直接连接符 108">
                  <a:extLst>
                    <a:ext uri="{FF2B5EF4-FFF2-40B4-BE49-F238E27FC236}">
                      <a16:creationId xmlns:a16="http://schemas.microsoft.com/office/drawing/2014/main" id="{1413F6EE-2A36-48CF-BDC5-79D5F2A173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3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>
                  <a:extLst>
                    <a:ext uri="{FF2B5EF4-FFF2-40B4-BE49-F238E27FC236}">
                      <a16:creationId xmlns:a16="http://schemas.microsoft.com/office/drawing/2014/main" id="{CC0A0785-4E02-47D7-9BFF-252E49B437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190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C6F99826-18BE-4F8D-841E-056893B181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4561" y="1356738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>
                  <a:extLst>
                    <a:ext uri="{FF2B5EF4-FFF2-40B4-BE49-F238E27FC236}">
                      <a16:creationId xmlns:a16="http://schemas.microsoft.com/office/drawing/2014/main" id="{56DCD705-1664-4F8D-9AF0-CA10F0FE25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49933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2E3BBD30-B97E-4EB6-A9B1-699B153A03C3}"/>
                  </a:ext>
                </a:extLst>
              </p:cNvPr>
              <p:cNvGrpSpPr/>
              <p:nvPr/>
            </p:nvGrpSpPr>
            <p:grpSpPr>
              <a:xfrm>
                <a:off x="2336987" y="3198215"/>
                <a:ext cx="7843910" cy="9331"/>
                <a:chOff x="2346023" y="1347407"/>
                <a:chExt cx="7843910" cy="9331"/>
              </a:xfrm>
            </p:grpSpPr>
            <p:cxnSp>
              <p:nvCxnSpPr>
                <p:cNvPr id="117" name="直接连接符 116">
                  <a:extLst>
                    <a:ext uri="{FF2B5EF4-FFF2-40B4-BE49-F238E27FC236}">
                      <a16:creationId xmlns:a16="http://schemas.microsoft.com/office/drawing/2014/main" id="{886D2677-83DF-4057-80F3-4F397D882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3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>
                  <a:extLst>
                    <a:ext uri="{FF2B5EF4-FFF2-40B4-BE49-F238E27FC236}">
                      <a16:creationId xmlns:a16="http://schemas.microsoft.com/office/drawing/2014/main" id="{8407F96C-234C-4CE1-BA9D-DD9F956A7E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190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>
                  <a:extLst>
                    <a:ext uri="{FF2B5EF4-FFF2-40B4-BE49-F238E27FC236}">
                      <a16:creationId xmlns:a16="http://schemas.microsoft.com/office/drawing/2014/main" id="{56400E14-73BA-445C-B103-F24D683ECB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4561" y="1356738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119">
                  <a:extLst>
                    <a:ext uri="{FF2B5EF4-FFF2-40B4-BE49-F238E27FC236}">
                      <a16:creationId xmlns:a16="http://schemas.microsoft.com/office/drawing/2014/main" id="{959CEACD-3613-4237-A3D1-4BAE50C18C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49933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E7704AA1-C52C-4480-B60F-F2AF821D390D}"/>
                  </a:ext>
                </a:extLst>
              </p:cNvPr>
              <p:cNvGrpSpPr/>
              <p:nvPr/>
            </p:nvGrpSpPr>
            <p:grpSpPr>
              <a:xfrm>
                <a:off x="2336987" y="5058354"/>
                <a:ext cx="7843910" cy="9331"/>
                <a:chOff x="2346023" y="1347407"/>
                <a:chExt cx="7843910" cy="9331"/>
              </a:xfrm>
            </p:grpSpPr>
            <p:cxnSp>
              <p:nvCxnSpPr>
                <p:cNvPr id="122" name="直接连接符 121">
                  <a:extLst>
                    <a:ext uri="{FF2B5EF4-FFF2-40B4-BE49-F238E27FC236}">
                      <a16:creationId xmlns:a16="http://schemas.microsoft.com/office/drawing/2014/main" id="{F9CC38E1-2460-40BB-9F3E-603EAD154B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3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>
                  <a:extLst>
                    <a:ext uri="{FF2B5EF4-FFF2-40B4-BE49-F238E27FC236}">
                      <a16:creationId xmlns:a16="http://schemas.microsoft.com/office/drawing/2014/main" id="{B09C57AA-D133-4AC7-A3C4-C245C65ED7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190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123">
                  <a:extLst>
                    <a:ext uri="{FF2B5EF4-FFF2-40B4-BE49-F238E27FC236}">
                      <a16:creationId xmlns:a16="http://schemas.microsoft.com/office/drawing/2014/main" id="{902B878E-8B83-4CAC-A424-D351930AA4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4561" y="1356738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F40C9679-0281-47A8-97BF-250C7F01F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49933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67B44CE2-A0CC-4459-A446-1DA632B268F2}"/>
                  </a:ext>
                </a:extLst>
              </p:cNvPr>
              <p:cNvCxnSpPr/>
              <p:nvPr/>
            </p:nvCxnSpPr>
            <p:spPr>
              <a:xfrm>
                <a:off x="3056127" y="242276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B6D41AA2-AC75-407A-BE1B-905696080426}"/>
                  </a:ext>
                </a:extLst>
              </p:cNvPr>
              <p:cNvCxnSpPr/>
              <p:nvPr/>
            </p:nvCxnSpPr>
            <p:spPr>
              <a:xfrm>
                <a:off x="3056987" y="430928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46065BA7-5DD4-4359-83DD-FD2E7627F668}"/>
                  </a:ext>
                </a:extLst>
              </p:cNvPr>
              <p:cNvCxnSpPr/>
              <p:nvPr/>
            </p:nvCxnSpPr>
            <p:spPr>
              <a:xfrm>
                <a:off x="5149294" y="241866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01CFBB71-E508-4BB8-A880-1784F07328A9}"/>
                  </a:ext>
                </a:extLst>
              </p:cNvPr>
              <p:cNvCxnSpPr/>
              <p:nvPr/>
            </p:nvCxnSpPr>
            <p:spPr>
              <a:xfrm>
                <a:off x="5150154" y="4305180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>
                <a:extLst>
                  <a:ext uri="{FF2B5EF4-FFF2-40B4-BE49-F238E27FC236}">
                    <a16:creationId xmlns:a16="http://schemas.microsoft.com/office/drawing/2014/main" id="{0A756CAE-89F6-477E-9084-8AEC963996DA}"/>
                  </a:ext>
                </a:extLst>
              </p:cNvPr>
              <p:cNvCxnSpPr/>
              <p:nvPr/>
            </p:nvCxnSpPr>
            <p:spPr>
              <a:xfrm>
                <a:off x="7313701" y="241866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5A77274E-98D0-4945-9589-BA09ED328EE5}"/>
                  </a:ext>
                </a:extLst>
              </p:cNvPr>
              <p:cNvCxnSpPr/>
              <p:nvPr/>
            </p:nvCxnSpPr>
            <p:spPr>
              <a:xfrm>
                <a:off x="9453473" y="241866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F914F597-3555-43F3-9126-F563FF6419BE}"/>
                  </a:ext>
                </a:extLst>
              </p:cNvPr>
              <p:cNvCxnSpPr/>
              <p:nvPr/>
            </p:nvCxnSpPr>
            <p:spPr>
              <a:xfrm>
                <a:off x="7305525" y="4305180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D7D9AFD3-205F-48D6-A524-B311B333823C}"/>
                  </a:ext>
                </a:extLst>
              </p:cNvPr>
              <p:cNvCxnSpPr/>
              <p:nvPr/>
            </p:nvCxnSpPr>
            <p:spPr>
              <a:xfrm>
                <a:off x="9478275" y="4305180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17DA051-8015-452E-85F0-E48A8D8AF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537971" y="533975"/>
              <a:ext cx="1124107" cy="3324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71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6B78FE6-E47A-433B-A523-4A49B1EE5648}"/>
              </a:ext>
            </a:extLst>
          </p:cNvPr>
          <p:cNvGrpSpPr/>
          <p:nvPr/>
        </p:nvGrpSpPr>
        <p:grpSpPr>
          <a:xfrm>
            <a:off x="2426807" y="880909"/>
            <a:ext cx="6180926" cy="4569979"/>
            <a:chOff x="2426807" y="880910"/>
            <a:chExt cx="4869023" cy="360000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DE4DEA9-4C6D-4635-9FCB-FB9C86227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807" y="880910"/>
              <a:ext cx="2399661" cy="1800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3180303-2E60-4874-8F11-8854E25A4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69" y="880910"/>
              <a:ext cx="2399661" cy="18000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075E10F-5523-49EE-98B1-B84E2F9AC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68" y="2680910"/>
              <a:ext cx="2399661" cy="18000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A892A59-2306-47C6-B2F7-4D7A781A1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807" y="2680910"/>
              <a:ext cx="2399661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3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3D15ECB-FBF2-4DEC-8D21-0C7D7A792022}"/>
              </a:ext>
            </a:extLst>
          </p:cNvPr>
          <p:cNvGrpSpPr/>
          <p:nvPr/>
        </p:nvGrpSpPr>
        <p:grpSpPr>
          <a:xfrm>
            <a:off x="480769" y="1697226"/>
            <a:ext cx="7598167" cy="1803316"/>
            <a:chOff x="480769" y="1697226"/>
            <a:chExt cx="7598167" cy="180331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98E12A3-CE12-42A3-B09D-2CF1B7182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022" y="1697226"/>
              <a:ext cx="2399661" cy="180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D0C2805-69A3-4FC1-A158-1B207D8A9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275" y="1700542"/>
              <a:ext cx="2399661" cy="180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83EC2CA-E7CD-4C2E-9EA7-7BD39A21D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69" y="1697226"/>
              <a:ext cx="2399661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217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7CBFFC5-5C12-4BFD-8F52-356D5F620F73}"/>
              </a:ext>
            </a:extLst>
          </p:cNvPr>
          <p:cNvGrpSpPr/>
          <p:nvPr/>
        </p:nvGrpSpPr>
        <p:grpSpPr>
          <a:xfrm>
            <a:off x="2576084" y="3928188"/>
            <a:ext cx="5282025" cy="1800000"/>
            <a:chOff x="2576084" y="3928188"/>
            <a:chExt cx="5282025" cy="180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08A6E45-192C-437F-BFCF-6DB7656CD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894" y="3928188"/>
              <a:ext cx="2352215" cy="1800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8D67952-B88F-451A-89E9-AFD8FB0AF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084" y="3928188"/>
              <a:ext cx="2352215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0420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8C21BF5-FFBA-4AD3-83E7-D708B2FBFA49}"/>
              </a:ext>
            </a:extLst>
          </p:cNvPr>
          <p:cNvGrpSpPr/>
          <p:nvPr/>
        </p:nvGrpSpPr>
        <p:grpSpPr>
          <a:xfrm>
            <a:off x="660979" y="816744"/>
            <a:ext cx="10144204" cy="3959441"/>
            <a:chOff x="2614067" y="2086252"/>
            <a:chExt cx="4611653" cy="180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3C1A73F-DF2B-4CCF-9A07-C371B49AC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505" y="2086252"/>
              <a:ext cx="2352215" cy="180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39060AE-66FE-4F4F-916C-C44E264C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4067" y="2086252"/>
              <a:ext cx="2352215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7871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91</Words>
  <Application>Microsoft Office PowerPoint</Application>
  <PresentationFormat>宽屏</PresentationFormat>
  <Paragraphs>32</Paragraphs>
  <Slides>13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Arial</vt:lpstr>
      <vt:lpstr>Times New Roman</vt:lpstr>
      <vt:lpstr>Office 主题​​</vt:lpstr>
      <vt:lpstr>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 浩伟</dc:creator>
  <cp:lastModifiedBy>轩墨 曲</cp:lastModifiedBy>
  <cp:revision>46</cp:revision>
  <dcterms:created xsi:type="dcterms:W3CDTF">2023-09-07T07:39:46Z</dcterms:created>
  <dcterms:modified xsi:type="dcterms:W3CDTF">2024-05-15T06:54:22Z</dcterms:modified>
</cp:coreProperties>
</file>